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1D53"/>
    <a:srgbClr val="BA0653"/>
    <a:srgbClr val="49C1C7"/>
    <a:srgbClr val="439B7E"/>
    <a:srgbClr val="9DDFBE"/>
    <a:srgbClr val="76B531"/>
    <a:srgbClr val="BAE2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pic>
        <p:nvPicPr>
          <p:cNvPr id="6" name="Picture 1" descr="A blue and white logo&#10;&#10;Description automatically generated">
            <a:extLst>
              <a:ext uri="{FF2B5EF4-FFF2-40B4-BE49-F238E27FC236}">
                <a16:creationId xmlns:a16="http://schemas.microsoft.com/office/drawing/2014/main" id="{86507E73-E385-6833-5CD5-BF68ACBF63CE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867513" y="6047495"/>
            <a:ext cx="2048263" cy="739041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D51D5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0017" y="490448"/>
            <a:ext cx="73497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SERVICES DE FORMATION ET DE CONSEIL POUR LES </a:t>
            </a:r>
            <a:r>
              <a:rPr lang="de-AT" sz="1400" b="1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yriad Pro" panose="020B0503030403020204"/>
                <a:cs typeface="Arial" panose="020B0604020202020204" pitchFamily="34" charset="0"/>
              </a:rPr>
              <a:t>ÉT</a:t>
            </a:r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ATS MEMBRES DU CELV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1271" y="83128"/>
            <a:ext cx="10199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La langue pour le travail</a:t>
            </a:r>
            <a:r>
              <a:rPr lang="hu-HU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(LfW)</a:t>
            </a: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Le Centre européen pour les </a:t>
            </a:r>
            <a: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langues vivantes</a:t>
            </a:r>
            <a:b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du 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Conseil de l’Europe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Le Centre européen pour les langues vivantes du Conseil de l’Europe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Erika Komon</cp:lastModifiedBy>
  <cp:revision>37</cp:revision>
  <dcterms:created xsi:type="dcterms:W3CDTF">2024-02-06T15:43:11Z</dcterms:created>
  <dcterms:modified xsi:type="dcterms:W3CDTF">2024-02-07T16:04:11Z</dcterms:modified>
</cp:coreProperties>
</file>